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03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44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88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65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59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99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87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78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6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522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19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9F6B3-4B56-41CF-9046-A1FBC55950FD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3960-7E59-45A5-A6B1-356A6A112F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78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Berlin Sans FB" panose="020E0602020502020306" pitchFamily="34" charset="0"/>
              </a:rPr>
              <a:t>BULLETIN D INSCRIPTION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700" dirty="0">
                <a:latin typeface="Berlin Sans FB" panose="020E0602020502020306" pitchFamily="34" charset="0"/>
              </a:rPr>
              <a:t>Nom: </a:t>
            </a:r>
          </a:p>
          <a:p>
            <a:r>
              <a:rPr lang="fr-FR" sz="1700" dirty="0">
                <a:latin typeface="Berlin Sans FB" panose="020E0602020502020306" pitchFamily="34" charset="0"/>
              </a:rPr>
              <a:t>Prénom:</a:t>
            </a:r>
          </a:p>
          <a:p>
            <a:r>
              <a:rPr lang="fr-FR" sz="1700" dirty="0">
                <a:latin typeface="Berlin Sans FB" panose="020E0602020502020306" pitchFamily="34" charset="0"/>
              </a:rPr>
              <a:t>Structure:</a:t>
            </a:r>
          </a:p>
          <a:p>
            <a:r>
              <a:rPr lang="fr-FR" sz="1700" dirty="0">
                <a:latin typeface="Berlin Sans FB" panose="020E0602020502020306" pitchFamily="34" charset="0"/>
              </a:rPr>
              <a:t>Service:</a:t>
            </a:r>
          </a:p>
          <a:p>
            <a:r>
              <a:rPr lang="fr-FR" sz="1700" dirty="0">
                <a:latin typeface="Berlin Sans FB" panose="020E0602020502020306" pitchFamily="34" charset="0"/>
              </a:rPr>
              <a:t>Profession:</a:t>
            </a:r>
          </a:p>
          <a:p>
            <a:r>
              <a:rPr lang="fr-FR" sz="1700" dirty="0">
                <a:latin typeface="Berlin Sans FB" panose="020E0602020502020306" pitchFamily="34" charset="0"/>
              </a:rPr>
              <a:t>Email:</a:t>
            </a:r>
          </a:p>
          <a:p>
            <a:r>
              <a:rPr lang="fr-FR" sz="1700" dirty="0">
                <a:latin typeface="Berlin Sans FB" panose="020E0602020502020306" pitchFamily="34" charset="0"/>
              </a:rPr>
              <a:t>Numéro de téléphone:</a:t>
            </a:r>
            <a:endParaRPr lang="fr-FR" sz="1300" dirty="0">
              <a:latin typeface="Berlin Sans FB" panose="020E0602020502020306" pitchFamily="34" charset="0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fr-FR" sz="1300" dirty="0">
              <a:latin typeface="Berlin Sans FB" panose="020E0602020502020306" pitchFamily="34" charset="0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fr-FR" sz="1800" dirty="0">
              <a:latin typeface="Berlin Sans FB" panose="020E0602020502020306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01" y="140627"/>
            <a:ext cx="1790847" cy="1106111"/>
          </a:xfrm>
          <a:prstGeom prst="rect">
            <a:avLst/>
          </a:prstGeom>
        </p:spPr>
      </p:pic>
      <p:pic>
        <p:nvPicPr>
          <p:cNvPr id="1028" name="Picture 4" descr="http://niort-intranet.ch-niort.loc/sites/default/files/styles/media_gallery_large/public/INTRANET%20-%20Phototh%C3%A8que/logo_gris_charte_web_0.png?itok=JIZhMPL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6919" y="230188"/>
            <a:ext cx="2590969" cy="92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2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100">
        <p15:prstTrans prst="curtains"/>
      </p:transition>
    </mc:Choice>
    <mc:Fallback xmlns="">
      <p:transition spd="slow" advTm="100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Andalus</vt:lpstr>
      <vt:lpstr>Arial</vt:lpstr>
      <vt:lpstr>Berlin Sans FB</vt:lpstr>
      <vt:lpstr>Calibri</vt:lpstr>
      <vt:lpstr>Calibri Light</vt:lpstr>
      <vt:lpstr>Thème Office</vt:lpstr>
      <vt:lpstr>BULLETIN D INSCRIPTION</vt:lpstr>
    </vt:vector>
  </TitlesOfParts>
  <Company>Centre Hospitalier de Niort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BULLETIN D INSCRIPTION</dc:title>
  <dc:creator>HARNAY Emilie</dc:creator>
  <cp:lastModifiedBy>HARNAY Emilie</cp:lastModifiedBy>
  <cp:revision>4</cp:revision>
  <dcterms:created xsi:type="dcterms:W3CDTF">2024-01-04T14:41:56Z</dcterms:created>
  <dcterms:modified xsi:type="dcterms:W3CDTF">2025-09-18T13:34:11Z</dcterms:modified>
</cp:coreProperties>
</file>